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483" r:id="rId50"/>
    <p:sldId id="1484" r:id="rId51"/>
    <p:sldId id="1284" r:id="rId52"/>
    <p:sldId id="1485" r:id="rId53"/>
    <p:sldId id="501" r:id="rId54"/>
    <p:sldId id="1486" r:id="rId55"/>
    <p:sldId id="955" r:id="rId56"/>
    <p:sldId id="1487" r:id="rId57"/>
    <p:sldId id="1278" r:id="rId58"/>
    <p:sldId id="1351" r:id="rId59"/>
    <p:sldId id="1098" r:id="rId60"/>
    <p:sldId id="535" r:id="rId61"/>
    <p:sldId id="536" r:id="rId62"/>
    <p:sldId id="537" r:id="rId63"/>
    <p:sldId id="606" r:id="rId64"/>
    <p:sldId id="538" r:id="rId65"/>
    <p:sldId id="883" r:id="rId66"/>
    <p:sldId id="898" r:id="rId67"/>
    <p:sldId id="900" r:id="rId68"/>
    <p:sldId id="1236" r:id="rId69"/>
    <p:sldId id="842" r:id="rId70"/>
    <p:sldId id="1354" r:id="rId71"/>
    <p:sldId id="1171" r:id="rId72"/>
    <p:sldId id="1192" r:id="rId73"/>
    <p:sldId id="1237" r:id="rId74"/>
    <p:sldId id="843" r:id="rId75"/>
    <p:sldId id="1366" r:id="rId76"/>
    <p:sldId id="1172" r:id="rId77"/>
    <p:sldId id="1193" r:id="rId78"/>
    <p:sldId id="1238" r:id="rId79"/>
    <p:sldId id="844" r:id="rId80"/>
    <p:sldId id="1239" r:id="rId81"/>
    <p:sldId id="845" r:id="rId82"/>
    <p:sldId id="1173" r:id="rId83"/>
    <p:sldId id="1276"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328" r:id="rId98"/>
    <p:sldId id="330" r:id="rId99"/>
    <p:sldId id="1490" r:id="rId100"/>
    <p:sldId id="590" r:id="rId101"/>
    <p:sldId id="490" r:id="rId102"/>
    <p:sldId id="491" r:id="rId103"/>
    <p:sldId id="492" r:id="rId104"/>
    <p:sldId id="493" r:id="rId105"/>
    <p:sldId id="1454" r:id="rId106"/>
    <p:sldId id="1455" r:id="rId107"/>
    <p:sldId id="1174" r:id="rId108"/>
    <p:sldId id="1176" r:id="rId109"/>
    <p:sldId id="1491" r:id="rId110"/>
    <p:sldId id="1049" r:id="rId111"/>
    <p:sldId id="1050" r:id="rId112"/>
    <p:sldId id="1051" r:id="rId113"/>
    <p:sldId id="1089" r:id="rId114"/>
    <p:sldId id="1052" r:id="rId115"/>
    <p:sldId id="1090" r:id="rId116"/>
    <p:sldId id="1053" r:id="rId117"/>
    <p:sldId id="1243" r:id="rId118"/>
    <p:sldId id="1091" r:id="rId119"/>
    <p:sldId id="1055" r:id="rId120"/>
    <p:sldId id="1056"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1497" r:id="rId182"/>
    <p:sldId id="379" r:id="rId183"/>
    <p:sldId id="953" r:id="rId184"/>
    <p:sldId id="373" r:id="rId185"/>
    <p:sldId id="1018" r:id="rId186"/>
    <p:sldId id="1019" r:id="rId187"/>
    <p:sldId id="1020" r:id="rId188"/>
    <p:sldId id="640" r:id="rId189"/>
    <p:sldId id="641" r:id="rId190"/>
    <p:sldId id="1474" r:id="rId191"/>
    <p:sldId id="1475" r:id="rId192"/>
    <p:sldId id="1476" r:id="rId193"/>
    <p:sldId id="1477" r:id="rId194"/>
    <p:sldId id="1478" r:id="rId195"/>
    <p:sldId id="1494" r:id="rId196"/>
    <p:sldId id="1479" r:id="rId197"/>
    <p:sldId id="1480" r:id="rId198"/>
    <p:sldId id="1481" r:id="rId199"/>
    <p:sldId id="386" r:id="rId200"/>
    <p:sldId id="1498" r:id="rId201"/>
    <p:sldId id="654" r:id="rId202"/>
    <p:sldId id="397" r:id="rId203"/>
    <p:sldId id="1499"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500" r:id="rId273"/>
    <p:sldId id="1501"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502" r:id="rId677"/>
    <p:sldId id="1456" r:id="rId678"/>
    <p:sldId id="1489" r:id="rId679"/>
    <p:sldId id="1503" r:id="rId680"/>
    <p:sldId id="1493" r:id="rId681"/>
    <p:sldId id="1495" r:id="rId682"/>
    <p:sldId id="1504" r:id="rId6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presProps" Target="pres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notesMaster" Target="notesMasters/notesMaster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4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2631910756"/>
              </p:ext>
            </p:extLst>
          </p:nvPr>
        </p:nvGraphicFramePr>
        <p:xfrm>
          <a:off x="1127448" y="4642336"/>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415395814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181311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which are associated with one particular database username. This username is called the schema owner.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48419</TotalTime>
  <Words>70119</Words>
  <Application>Microsoft Office PowerPoint</Application>
  <PresentationFormat>Widescreen</PresentationFormat>
  <Paragraphs>8646</Paragraphs>
  <Slides>682</Slides>
  <Notes>40</Notes>
  <HiddenSlides>155</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682</vt:i4>
      </vt:variant>
    </vt:vector>
  </HeadingPairs>
  <TitlesOfParts>
    <vt:vector size="72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10851</cp:revision>
  <dcterms:created xsi:type="dcterms:W3CDTF">2015-10-09T06:09:34Z</dcterms:created>
  <dcterms:modified xsi:type="dcterms:W3CDTF">2023-04-06T10:31:41Z</dcterms:modified>
</cp:coreProperties>
</file>